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68" r:id="rId4"/>
    <p:sldMasterId id="2147484219" r:id="rId5"/>
  </p:sldMasterIdLst>
  <p:notesMasterIdLst>
    <p:notesMasterId r:id="rId13"/>
  </p:notesMasterIdLst>
  <p:handoutMasterIdLst>
    <p:handoutMasterId r:id="rId14"/>
  </p:handoutMasterIdLst>
  <p:sldIdLst>
    <p:sldId id="329" r:id="rId6"/>
    <p:sldId id="343" r:id="rId7"/>
    <p:sldId id="344" r:id="rId8"/>
    <p:sldId id="339" r:id="rId9"/>
    <p:sldId id="342" r:id="rId10"/>
    <p:sldId id="345" r:id="rId11"/>
    <p:sldId id="26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F6FF"/>
    <a:srgbClr val="FF00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17" autoAdjust="0"/>
    <p:restoredTop sz="85316" autoAdjust="0"/>
  </p:normalViewPr>
  <p:slideViewPr>
    <p:cSldViewPr snapToGrid="0">
      <p:cViewPr varScale="1">
        <p:scale>
          <a:sx n="76" d="100"/>
          <a:sy n="76" d="100"/>
        </p:scale>
        <p:origin x="60" y="4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2981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4CB405-BC11-414E-B0F4-9E1C4642FE1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1A09E4-E76E-43B1-9270-846FE19D3E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0A57E1-CEB3-4C96-B7C6-36B0FA3064E4}" type="datetimeFigureOut">
              <a:rPr lang="en-US" smtClean="0"/>
              <a:t>4/24/2025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91962-6490-4685-B760-76A1628AD5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697A7F-1461-4B81-83F2-8C494CFB80B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0D51C3-EABD-4553-9DC0-81CFC2A7F30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4613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F1BBD7-2276-4DDA-BFFE-26CAACEE5E98}" type="datetimeFigureOut">
              <a:rPr lang="en-US" smtClean="0"/>
              <a:t>4/24/2025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279F17-7BA4-49BC-BB37-7F646CF8D2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740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279F17-7BA4-49BC-BB37-7F646CF8D2F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891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 marL="0" marR="0" lvl="0" indent="0" algn="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3174CED-B188-9A43-88E9-EDA25187193D}" type="slidenum"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cs typeface="Arial"/>
              </a:rPr>
              <a:pPr marL="0" marR="0" lvl="0" indent="0" algn="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cs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C41695A2-5AD2-67EB-7D51-A56C0DCF14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00772" y="1793289"/>
            <a:ext cx="3010925" cy="3373515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8000" b="0" i="0" cap="all" spc="-150" baseline="0">
                <a:solidFill>
                  <a:schemeClr val="bg1"/>
                </a:solidFill>
                <a:latin typeface="+mj-lt"/>
                <a:ea typeface="MS PMincho" panose="02020600040205080304" pitchFamily="18" charset="-128"/>
                <a:cs typeface="Mangal" panose="02040503050203030202" pitchFamily="18" charset="0"/>
              </a:defRPr>
            </a:lvl1pPr>
          </a:lstStyle>
          <a:p>
            <a:r>
              <a:rPr lang="en-US"/>
              <a:t>Add title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423228AD-A556-C433-B2EA-87D97B6FF6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02975" y="3086826"/>
            <a:ext cx="5667049" cy="2079978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6D1E3C-605D-AD1A-9356-148E871C2D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02976" y="1793289"/>
            <a:ext cx="5658458" cy="1127125"/>
          </a:xfrm>
        </p:spPr>
        <p:txBody>
          <a:bodyPr lIns="0" tIns="0" rIns="0" bIns="0"/>
          <a:lstStyle>
            <a:lvl1pPr marL="0" indent="0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cap="all" baseline="0">
                <a:solidFill>
                  <a:schemeClr val="bg1"/>
                </a:solidFill>
              </a:defRPr>
            </a:lvl2pPr>
            <a:lvl3pPr marL="914400" indent="0">
              <a:buNone/>
              <a:defRPr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845572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69581" y="2160494"/>
            <a:ext cx="6058564" cy="4697507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6150" y="596200"/>
            <a:ext cx="4758948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spc="0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BEAF734-7706-B3C3-A222-4374E6E420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04041" y="900724"/>
            <a:ext cx="3439597" cy="2392155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5745" y="3292881"/>
            <a:ext cx="2967893" cy="2238343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7E41109A-8BEA-FEB0-7ED8-F6C1DB5D4BF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04041" y="5703628"/>
            <a:ext cx="3523517" cy="355422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j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797953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 with Sub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2032" y="608075"/>
            <a:ext cx="10061455" cy="644653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7C4070-4CFF-FDA7-C0F7-167D09EE792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73710" y="1288398"/>
            <a:ext cx="10071100" cy="466725"/>
          </a:xfrm>
        </p:spPr>
        <p:txBody>
          <a:bodyPr lIns="0" rIns="0"/>
          <a:lstStyle>
            <a:lvl1pPr marL="0" indent="0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cap="all" baseline="0">
                <a:solidFill>
                  <a:schemeClr val="bg1"/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sz="1400"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sz="1400"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100853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92783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Picture Placeholder 11" descr="picture placeholder">
            <a:extLst>
              <a:ext uri="{FF2B5EF4-FFF2-40B4-BE49-F238E27FC236}">
                <a16:creationId xmlns:a16="http://schemas.microsoft.com/office/drawing/2014/main" id="{6056702D-014D-8146-A1CF-42D52C1D1B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642912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D97174A-CD7A-C701-0CE9-02D5F895EF9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42917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Picture Placeholder 11" descr="picture placeholder">
            <a:extLst>
              <a:ext uri="{FF2B5EF4-FFF2-40B4-BE49-F238E27FC236}">
                <a16:creationId xmlns:a16="http://schemas.microsoft.com/office/drawing/2014/main" id="{1AE62733-AF33-D10E-D484-04859AC2A44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203793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99B6060F-8C38-5C36-BCF1-620E2F4AF9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03798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4576347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2370" y="613839"/>
            <a:ext cx="4833725" cy="1713677"/>
          </a:xfrm>
        </p:spPr>
        <p:txBody>
          <a:bodyPr lIns="0" tIns="0" rIns="0" bIns="0" anchor="t"/>
          <a:lstStyle>
            <a:lvl1pPr algn="l">
              <a:lnSpc>
                <a:spcPct val="75000"/>
              </a:lnSpc>
              <a:defRPr sz="4800" b="0" i="0" spc="-150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64441" y="2187388"/>
            <a:ext cx="5863703" cy="4670613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BEAF734-7706-B3C3-A222-4374E6E420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93448" y="3156285"/>
            <a:ext cx="3733521" cy="3292500"/>
          </a:xfrm>
        </p:spPr>
        <p:txBody>
          <a:bodyPr lIns="0" tIns="0" rIns="0" bIns="0"/>
          <a:lstStyle>
            <a:lvl1pPr marL="0" indent="0" algn="l">
              <a:buClr>
                <a:schemeClr val="bg1"/>
              </a:buClr>
              <a:buFont typeface="Courier New" panose="02070309020205020404" pitchFamily="49" charset="0"/>
              <a:buNone/>
              <a:defRPr sz="4800" b="0" i="0" u="sng">
                <a:solidFill>
                  <a:schemeClr val="accen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 algn="l">
              <a:buClr>
                <a:schemeClr val="bg1"/>
              </a:buClr>
              <a:buFont typeface="Courier New" panose="02070309020205020404" pitchFamily="49" charset="0"/>
              <a:buNone/>
              <a:defRPr sz="32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4487464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1800771" y="1793289"/>
            <a:ext cx="3010925" cy="3373515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8000" b="0" i="0" cap="all" spc="-150">
                <a:solidFill>
                  <a:schemeClr val="bg1"/>
                </a:solidFill>
                <a:latin typeface="+mj-lt"/>
                <a:ea typeface="MS PMincho"/>
                <a:cs typeface="Mangal"/>
              </a:defRPr>
            </a:lvl1pPr>
          </a:lstStyle>
          <a:p>
            <a:pPr>
              <a:defRPr/>
            </a:pPr>
            <a:r>
              <a:rPr lang="en-US"/>
              <a:t>Add title</a:t>
            </a:r>
            <a:endParaRPr/>
          </a:p>
        </p:txBody>
      </p:sp>
      <p:sp>
        <p:nvSpPr>
          <p:cNvPr id="29" name="Text Placeholder 20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5502975" y="3086826"/>
            <a:ext cx="5667049" cy="2079978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7429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Mangal"/>
                <a:cs typeface="Mangal"/>
              </a:defRPr>
            </a:lvl2pPr>
            <a:lvl3pPr marL="12001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Mangal"/>
                <a:cs typeface="Mangal"/>
              </a:defRPr>
            </a:lvl3pPr>
            <a:lvl4pPr marL="15430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Mangal"/>
                <a:cs typeface="Mangal"/>
              </a:defRPr>
            </a:lvl4pPr>
            <a:lvl5pPr marL="20002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Mangal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 hasCustomPrompt="1"/>
          </p:nvPr>
        </p:nvSpPr>
        <p:spPr bwMode="auto">
          <a:xfrm>
            <a:off x="5502976" y="1793289"/>
            <a:ext cx="5658458" cy="1127125"/>
          </a:xfrm>
        </p:spPr>
        <p:txBody>
          <a:bodyPr lIns="0" tIns="0" rIns="0" bIns="0"/>
          <a:lstStyle>
            <a:lvl1pPr marL="0" indent="0">
              <a:buNone/>
              <a:defRPr sz="1400" cap="all">
                <a:solidFill>
                  <a:schemeClr val="bg1"/>
                </a:solidFill>
              </a:defRPr>
            </a:lvl1pPr>
            <a:lvl2pPr marL="457200" indent="0">
              <a:buNone/>
              <a:defRPr cap="all">
                <a:solidFill>
                  <a:schemeClr val="bg1"/>
                </a:solidFill>
              </a:defRPr>
            </a:lvl2pPr>
            <a:lvl3pPr marL="914400" indent="0">
              <a:buNone/>
              <a:defRPr cap="all">
                <a:solidFill>
                  <a:schemeClr val="bg1"/>
                </a:solidFill>
              </a:defRPr>
            </a:lvl3pPr>
            <a:lvl4pPr marL="1371600" indent="0">
              <a:buNone/>
              <a:defRPr cap="all">
                <a:solidFill>
                  <a:schemeClr val="bg1"/>
                </a:solidFill>
              </a:defRPr>
            </a:lvl4pPr>
            <a:lvl5pPr marL="1828800" indent="0">
              <a:buNone/>
              <a:defRPr cap="all">
                <a:solidFill>
                  <a:schemeClr val="bg1"/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993759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1790925" y="1582977"/>
            <a:ext cx="3978939" cy="1946607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8000" b="0" i="0" cap="all" spc="-15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</a:lstStyle>
          <a:p>
            <a:pPr>
              <a:defRPr/>
            </a:pPr>
            <a:r>
              <a:rPr lang="en-US"/>
              <a:t>Add title</a:t>
            </a:r>
            <a:endParaRPr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 hasCustomPrompt="1"/>
          </p:nvPr>
        </p:nvSpPr>
        <p:spPr bwMode="auto">
          <a:xfrm>
            <a:off x="5239512" y="2347118"/>
            <a:ext cx="5161562" cy="2304791"/>
          </a:xfrm>
        </p:spPr>
        <p:txBody>
          <a:bodyPr lIns="0" tIns="0" rIns="0" bIns="0" anchor="ctr"/>
          <a:lstStyle>
            <a:lvl1pPr marL="0" indent="0" algn="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8000" cap="all" spc="-15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  <a:lvl2pPr marL="457200" indent="0">
              <a:buNone/>
              <a:defRPr cap="all">
                <a:solidFill>
                  <a:schemeClr val="bg1"/>
                </a:solidFill>
              </a:defRPr>
            </a:lvl2pPr>
            <a:lvl3pPr marL="914400" indent="0">
              <a:buNone/>
              <a:defRPr cap="all">
                <a:solidFill>
                  <a:schemeClr val="bg1"/>
                </a:solidFill>
              </a:defRPr>
            </a:lvl3pPr>
            <a:lvl4pPr marL="1371600" indent="0">
              <a:buNone/>
              <a:defRPr cap="all">
                <a:solidFill>
                  <a:schemeClr val="bg1"/>
                </a:solidFill>
              </a:defRPr>
            </a:lvl4pPr>
            <a:lvl5pPr marL="1828800" indent="0">
              <a:buNone/>
              <a:defRPr cap="all">
                <a:solidFill>
                  <a:schemeClr val="bg1"/>
                </a:solidFill>
              </a:defRPr>
            </a:lvl5pPr>
          </a:lstStyle>
          <a:p>
            <a:pPr lvl="0">
              <a:defRPr/>
            </a:pPr>
            <a:r>
              <a:rPr lang="en-US"/>
              <a:t>Add  title</a:t>
            </a:r>
            <a:endParaRPr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 bwMode="auto">
          <a:xfrm>
            <a:off x="1352614" y="5010341"/>
            <a:ext cx="9501187" cy="1139447"/>
          </a:xfrm>
        </p:spPr>
        <p:txBody>
          <a:bodyPr/>
          <a:lstStyle>
            <a:lvl1pPr marL="0" indent="0" algn="ctr">
              <a:buNone/>
              <a:defRPr sz="1400" cap="all">
                <a:solidFill>
                  <a:schemeClr val="bg1"/>
                </a:solidFill>
              </a:defRPr>
            </a:lvl1pPr>
            <a:lvl2pPr marL="457200" indent="0">
              <a:buNone/>
              <a:defRPr sz="1400" cap="all">
                <a:solidFill>
                  <a:schemeClr val="bg1"/>
                </a:solidFill>
              </a:defRPr>
            </a:lvl2pPr>
            <a:lvl3pPr marL="914400" indent="0">
              <a:buNone/>
              <a:defRPr sz="1400" cap="all">
                <a:solidFill>
                  <a:schemeClr val="bg1"/>
                </a:solidFill>
              </a:defRPr>
            </a:lvl3pPr>
            <a:lvl4pPr marL="1371600" indent="0">
              <a:buNone/>
              <a:defRPr sz="1400" cap="all">
                <a:solidFill>
                  <a:schemeClr val="bg1"/>
                </a:solidFill>
              </a:defRPr>
            </a:lvl4pPr>
            <a:lvl5pPr marL="1828800" indent="0">
              <a:buNone/>
              <a:defRPr sz="1400" cap="all">
                <a:solidFill>
                  <a:schemeClr val="bg1"/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add subtitle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753057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Custom Layou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898177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1082032" y="608075"/>
            <a:ext cx="10061455" cy="644653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</a:lstStyle>
          <a:p>
            <a:pPr>
              <a:defRPr/>
            </a:pPr>
            <a:r>
              <a:rPr lang="en-GB"/>
              <a:t>Tahoma</a:t>
            </a:r>
            <a:endParaRPr lang="en-US"/>
          </a:p>
        </p:txBody>
      </p:sp>
      <p:sp>
        <p:nvSpPr>
          <p:cNvPr id="2" name="Picture Placeholder 11" descr="picture placeholder"/>
          <p:cNvSpPr>
            <a:spLocks noGrp="1"/>
          </p:cNvSpPr>
          <p:nvPr>
            <p:ph type="pic" sz="quarter" idx="16"/>
          </p:nvPr>
        </p:nvSpPr>
        <p:spPr bwMode="auto">
          <a:xfrm>
            <a:off x="1220822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1220827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4572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9144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3716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18288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  <p:sp>
        <p:nvSpPr>
          <p:cNvPr id="5" name="Picture Placeholder 11" descr="picture placeholder"/>
          <p:cNvSpPr>
            <a:spLocks noGrp="1"/>
          </p:cNvSpPr>
          <p:nvPr>
            <p:ph type="pic" sz="quarter" idx="17"/>
          </p:nvPr>
        </p:nvSpPr>
        <p:spPr bwMode="auto">
          <a:xfrm>
            <a:off x="4690863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4690864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4572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9144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3716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18288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  <p:sp>
        <p:nvSpPr>
          <p:cNvPr id="13" name="Picture Placeholder 11" descr="picture placeholder"/>
          <p:cNvSpPr>
            <a:spLocks noGrp="1"/>
          </p:cNvSpPr>
          <p:nvPr>
            <p:ph type="pic" sz="quarter" idx="19"/>
          </p:nvPr>
        </p:nvSpPr>
        <p:spPr bwMode="auto">
          <a:xfrm>
            <a:off x="8188558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Text Placeholder 20"/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8188559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4572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9144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3716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18288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305422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tle, Picture,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6482084" y="890015"/>
            <a:ext cx="3091684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</a:lstStyle>
          <a:p>
            <a:pPr>
              <a:defRPr/>
            </a:pPr>
            <a:r>
              <a:rPr lang="en-US"/>
              <a:t>Add title</a:t>
            </a:r>
            <a:endParaRPr/>
          </a:p>
        </p:txBody>
      </p:sp>
      <p:sp>
        <p:nvSpPr>
          <p:cNvPr id="2" name="Picture Placeholder 11" descr="picture placeholder"/>
          <p:cNvSpPr>
            <a:spLocks noGrp="1"/>
          </p:cNvSpPr>
          <p:nvPr>
            <p:ph type="pic" sz="quarter" idx="16"/>
          </p:nvPr>
        </p:nvSpPr>
        <p:spPr bwMode="auto">
          <a:xfrm>
            <a:off x="1220826" y="1"/>
            <a:ext cx="4785234" cy="685800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36834" y="3438143"/>
            <a:ext cx="3439598" cy="2631523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7429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12001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5430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20002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162267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wo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" name="Picture Placeholder 11" descr="picture placeholder"/>
          <p:cNvSpPr>
            <a:spLocks noGrp="1"/>
          </p:cNvSpPr>
          <p:nvPr>
            <p:ph type="pic" sz="quarter" idx="19"/>
          </p:nvPr>
        </p:nvSpPr>
        <p:spPr bwMode="auto">
          <a:xfrm>
            <a:off x="4782575" y="1634085"/>
            <a:ext cx="2941845" cy="3191257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1079075" y="560048"/>
            <a:ext cx="4622471" cy="2384319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</a:lstStyle>
          <a:p>
            <a:pPr>
              <a:defRPr/>
            </a:pPr>
            <a:r>
              <a:rPr lang="en-GB"/>
              <a:t>Tahoma</a:t>
            </a:r>
            <a:endParaRPr lang="en-US"/>
          </a:p>
        </p:txBody>
      </p:sp>
      <p:sp>
        <p:nvSpPr>
          <p:cNvPr id="15" name="Text Placeholder 20"/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1079076" y="3089598"/>
            <a:ext cx="3577916" cy="49377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 cap="all">
                <a:solidFill>
                  <a:schemeClr val="bg1"/>
                </a:solidFill>
                <a:latin typeface="+mn-lt"/>
                <a:cs typeface="Mangal"/>
              </a:defRPr>
            </a:lvl1pPr>
            <a:lvl2pPr marL="7429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12001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5430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20002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subtitle</a:t>
            </a:r>
            <a:endParaRPr/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1079076" y="3631142"/>
            <a:ext cx="2721367" cy="2631523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7429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12001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5430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20002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  <p:sp>
        <p:nvSpPr>
          <p:cNvPr id="5" name="Text Placeholder 20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4705639" y="5285084"/>
            <a:ext cx="3095716" cy="939292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7429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12001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5430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20002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  <p:sp>
        <p:nvSpPr>
          <p:cNvPr id="2" name="Picture Placeholder 11" descr="picture placeholder"/>
          <p:cNvSpPr>
            <a:spLocks noGrp="1"/>
          </p:cNvSpPr>
          <p:nvPr>
            <p:ph type="pic" sz="quarter" idx="16"/>
          </p:nvPr>
        </p:nvSpPr>
        <p:spPr bwMode="auto">
          <a:xfrm>
            <a:off x="8193024" y="1634086"/>
            <a:ext cx="2941845" cy="3191257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8116088" y="5285084"/>
            <a:ext cx="3095716" cy="939292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7429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12001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5430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20002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65823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Coll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1242131" y="425139"/>
            <a:ext cx="3164770" cy="2403406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-15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</a:lstStyle>
          <a:p>
            <a:pPr>
              <a:defRPr/>
            </a:pPr>
            <a:r>
              <a:rPr lang="en-US"/>
              <a:t>Add title</a:t>
            </a:r>
            <a:endParaRPr/>
          </a:p>
        </p:txBody>
      </p:sp>
      <p:sp>
        <p:nvSpPr>
          <p:cNvPr id="16" name="Text Placeholder 20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1242130" y="3075680"/>
            <a:ext cx="3164764" cy="1376398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4572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9144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3716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20002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Mangal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  <p:sp>
        <p:nvSpPr>
          <p:cNvPr id="7" name="Picture Placeholder 11" descr="picture placeholder"/>
          <p:cNvSpPr>
            <a:spLocks noGrp="1"/>
          </p:cNvSpPr>
          <p:nvPr>
            <p:ph type="pic" sz="quarter" idx="21"/>
          </p:nvPr>
        </p:nvSpPr>
        <p:spPr bwMode="auto">
          <a:xfrm>
            <a:off x="1242131" y="4721601"/>
            <a:ext cx="3522392" cy="213639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Picture Placeholder 11" descr="picture placeholder"/>
          <p:cNvSpPr>
            <a:spLocks noGrp="1"/>
          </p:cNvSpPr>
          <p:nvPr>
            <p:ph type="pic" sz="quarter" idx="16"/>
          </p:nvPr>
        </p:nvSpPr>
        <p:spPr bwMode="auto">
          <a:xfrm>
            <a:off x="4921959" y="1"/>
            <a:ext cx="3925538" cy="2933008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Picture Placeholder 11" descr="picture placeholder"/>
          <p:cNvSpPr>
            <a:spLocks noGrp="1"/>
          </p:cNvSpPr>
          <p:nvPr>
            <p:ph type="pic" sz="quarter" idx="19"/>
          </p:nvPr>
        </p:nvSpPr>
        <p:spPr bwMode="auto">
          <a:xfrm>
            <a:off x="4921959" y="3082045"/>
            <a:ext cx="2262279" cy="1465065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" name="Picture Placeholder 11" descr="picture placeholder"/>
          <p:cNvSpPr>
            <a:spLocks noGrp="1"/>
          </p:cNvSpPr>
          <p:nvPr>
            <p:ph type="pic" sz="quarter" idx="20"/>
          </p:nvPr>
        </p:nvSpPr>
        <p:spPr bwMode="auto">
          <a:xfrm>
            <a:off x="4921959" y="4721601"/>
            <a:ext cx="2262279" cy="213639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Picture Placeholder 11" descr="picture placeholder"/>
          <p:cNvSpPr>
            <a:spLocks noGrp="1"/>
          </p:cNvSpPr>
          <p:nvPr>
            <p:ph type="pic" sz="quarter" idx="17"/>
          </p:nvPr>
        </p:nvSpPr>
        <p:spPr bwMode="auto">
          <a:xfrm>
            <a:off x="8996534" y="335197"/>
            <a:ext cx="2301704" cy="259781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Picture Placeholder 11" descr="picture placeholder"/>
          <p:cNvSpPr>
            <a:spLocks noGrp="1"/>
          </p:cNvSpPr>
          <p:nvPr>
            <p:ph type="pic" sz="quarter" idx="18"/>
          </p:nvPr>
        </p:nvSpPr>
        <p:spPr bwMode="auto">
          <a:xfrm>
            <a:off x="7337475" y="3082045"/>
            <a:ext cx="4854525" cy="297847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407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C41695A2-5AD2-67EB-7D51-A56C0DCF14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90925" y="1582977"/>
            <a:ext cx="3978939" cy="1946607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8000" b="0" i="0" cap="all" spc="-150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6D1E3C-605D-AD1A-9356-148E871C2D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9512" y="2347118"/>
            <a:ext cx="5161563" cy="2304791"/>
          </a:xfrm>
        </p:spPr>
        <p:txBody>
          <a:bodyPr lIns="0" tIns="0" rIns="0" bIns="0" anchor="ctr"/>
          <a:lstStyle>
            <a:lvl1pPr marL="0" indent="0" algn="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8000" cap="all" spc="-150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cap="all" baseline="0">
                <a:solidFill>
                  <a:schemeClr val="bg1"/>
                </a:solidFill>
              </a:defRPr>
            </a:lvl2pPr>
            <a:lvl3pPr marL="914400" indent="0">
              <a:buNone/>
              <a:defRPr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D7BC5E0-03EB-A193-1303-34484219ED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52614" y="5010341"/>
            <a:ext cx="9501187" cy="1139447"/>
          </a:xfrm>
        </p:spPr>
        <p:txBody>
          <a:bodyPr/>
          <a:lstStyle>
            <a:lvl1pPr marL="0" indent="0" algn="ctr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cap="all" baseline="0">
                <a:solidFill>
                  <a:schemeClr val="bg1"/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sz="1400"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sz="1400"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7056796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Picture Placeholder 11" descr="picture placeholder"/>
          <p:cNvSpPr>
            <a:spLocks noGrp="1"/>
          </p:cNvSpPr>
          <p:nvPr>
            <p:ph type="pic" sz="quarter" idx="16"/>
          </p:nvPr>
        </p:nvSpPr>
        <p:spPr bwMode="auto">
          <a:xfrm>
            <a:off x="1228004" y="890011"/>
            <a:ext cx="10963996" cy="5170510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1083196" y="649990"/>
            <a:ext cx="10126933" cy="425137"/>
          </a:xfrm>
        </p:spPr>
        <p:txBody>
          <a:bodyPr lIns="0" tIns="0" rIns="0" bIns="0" anchor="t"/>
          <a:lstStyle>
            <a:lvl1pPr algn="l">
              <a:lnSpc>
                <a:spcPct val="75000"/>
              </a:lnSpc>
              <a:defRPr sz="4800" b="0" i="0" spc="-15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</a:lstStyle>
          <a:p>
            <a:pPr>
              <a:defRPr/>
            </a:pPr>
            <a:r>
              <a:rPr lang="en-US"/>
              <a:t>Add title</a:t>
            </a:r>
            <a:endParaRPr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1082406" y="5856042"/>
            <a:ext cx="10126918" cy="425137"/>
          </a:xfrm>
        </p:spPr>
        <p:txBody>
          <a:bodyPr lIns="0" tIns="0" rIns="0" bIns="0"/>
          <a:lstStyle>
            <a:lvl1pPr marL="0" indent="0" algn="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4800" cap="all" spc="-15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  <a:lvl2pPr marL="457200" indent="0">
              <a:buNone/>
              <a:defRPr spc="-150">
                <a:solidFill>
                  <a:schemeClr val="bg1"/>
                </a:solidFill>
                <a:latin typeface="MS PMincho"/>
                <a:ea typeface="MS PMincho"/>
              </a:defRPr>
            </a:lvl2pPr>
            <a:lvl3pPr marL="914400" indent="0">
              <a:buNone/>
              <a:defRPr spc="-150">
                <a:solidFill>
                  <a:schemeClr val="bg1"/>
                </a:solidFill>
                <a:latin typeface="MS PMincho"/>
                <a:ea typeface="MS PMincho"/>
              </a:defRPr>
            </a:lvl3pPr>
            <a:lvl4pPr marL="1371600" indent="0">
              <a:buNone/>
              <a:defRPr spc="-150">
                <a:solidFill>
                  <a:schemeClr val="bg1"/>
                </a:solidFill>
                <a:latin typeface="MS PMincho"/>
                <a:ea typeface="MS PMincho"/>
              </a:defRPr>
            </a:lvl4pPr>
            <a:lvl5pPr marL="1828800" indent="0">
              <a:buNone/>
              <a:defRPr spc="-150">
                <a:solidFill>
                  <a:schemeClr val="bg1"/>
                </a:solidFill>
                <a:latin typeface="MS PMincho"/>
                <a:ea typeface="MS PMincho"/>
              </a:defRPr>
            </a:lvl5pPr>
          </a:lstStyle>
          <a:p>
            <a:pPr lvl="0">
              <a:defRPr/>
            </a:pPr>
            <a:r>
              <a:rPr lang="en-US"/>
              <a:t>Add title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13698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Title, Subtitle, Picture,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6482084" y="890015"/>
            <a:ext cx="3091684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</a:lstStyle>
          <a:p>
            <a:pPr>
              <a:defRPr/>
            </a:pPr>
            <a:r>
              <a:rPr lang="en-US"/>
              <a:t>Add title</a:t>
            </a:r>
            <a:endParaRPr/>
          </a:p>
        </p:txBody>
      </p:sp>
      <p:sp>
        <p:nvSpPr>
          <p:cNvPr id="2" name="Picture Placeholder 11" descr="picture placeholder"/>
          <p:cNvSpPr>
            <a:spLocks noGrp="1"/>
          </p:cNvSpPr>
          <p:nvPr>
            <p:ph type="pic" sz="quarter" idx="16"/>
          </p:nvPr>
        </p:nvSpPr>
        <p:spPr bwMode="auto">
          <a:xfrm>
            <a:off x="1220826" y="1"/>
            <a:ext cx="4785234" cy="685800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36835" y="3429000"/>
            <a:ext cx="3439596" cy="434975"/>
          </a:xfrm>
        </p:spPr>
        <p:txBody>
          <a:bodyPr lIns="0" rIns="0"/>
          <a:lstStyle>
            <a:lvl1pPr marL="0" indent="0">
              <a:buNone/>
              <a:defRPr sz="1400" cap="all">
                <a:solidFill>
                  <a:schemeClr val="bg1"/>
                </a:solidFill>
              </a:defRPr>
            </a:lvl1pPr>
            <a:lvl2pPr marL="457200" indent="0">
              <a:buNone/>
              <a:defRPr sz="1400" cap="all">
                <a:solidFill>
                  <a:schemeClr val="bg1"/>
                </a:solidFill>
              </a:defRPr>
            </a:lvl2pPr>
            <a:lvl3pPr marL="914400" indent="0">
              <a:buNone/>
              <a:defRPr sz="1400" cap="all">
                <a:solidFill>
                  <a:schemeClr val="bg1"/>
                </a:solidFill>
              </a:defRPr>
            </a:lvl3pPr>
            <a:lvl4pPr marL="1371600" indent="0">
              <a:buNone/>
              <a:defRPr sz="1400" cap="all">
                <a:solidFill>
                  <a:schemeClr val="bg1"/>
                </a:solidFill>
              </a:defRPr>
            </a:lvl4pPr>
            <a:lvl5pPr marL="1828800" indent="0">
              <a:buNone/>
              <a:defRPr sz="1400" cap="all">
                <a:solidFill>
                  <a:schemeClr val="bg1"/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add subtitle</a:t>
            </a:r>
            <a:endParaRPr/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7636834" y="4083247"/>
            <a:ext cx="3439598" cy="2040209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7429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12001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5430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20002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605923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Picture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Picture Placeholder 11" descr="picture placeholder"/>
          <p:cNvSpPr>
            <a:spLocks noGrp="1"/>
          </p:cNvSpPr>
          <p:nvPr>
            <p:ph type="pic" sz="quarter" idx="16"/>
          </p:nvPr>
        </p:nvSpPr>
        <p:spPr bwMode="auto">
          <a:xfrm>
            <a:off x="869581" y="2160494"/>
            <a:ext cx="6058564" cy="4697507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1226150" y="596200"/>
            <a:ext cx="4758948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spc="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</a:lstStyle>
          <a:p>
            <a:pPr>
              <a:defRPr/>
            </a:pPr>
            <a:r>
              <a:rPr lang="en-US"/>
              <a:t>Add title</a:t>
            </a:r>
            <a:endParaRPr/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604041" y="900724"/>
            <a:ext cx="3439597" cy="2392155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4572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9144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3716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18288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8075745" y="3292881"/>
            <a:ext cx="2967893" cy="2238343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7429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1200150" indent="-2857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5430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2000250" indent="-171450">
              <a:buClr>
                <a:schemeClr val="bg1"/>
              </a:buClr>
              <a:buFont typeface="Courier New"/>
              <a:buChar char="o"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7604041" y="5703628"/>
            <a:ext cx="3523517" cy="355421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j-lt"/>
                <a:cs typeface="Mangal"/>
              </a:defRPr>
            </a:lvl1pPr>
            <a:lvl2pPr marL="4572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9144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3716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18288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293249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Comparison with Sub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1082032" y="608075"/>
            <a:ext cx="10061455" cy="644653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</a:lstStyle>
          <a:p>
            <a:pPr>
              <a:defRPr/>
            </a:pPr>
            <a:r>
              <a:rPr lang="en-US"/>
              <a:t>Add title</a:t>
            </a:r>
            <a:endParaRPr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23" hasCustomPrompt="1"/>
          </p:nvPr>
        </p:nvSpPr>
        <p:spPr bwMode="auto">
          <a:xfrm>
            <a:off x="1073710" y="1288398"/>
            <a:ext cx="10071100" cy="466725"/>
          </a:xfrm>
        </p:spPr>
        <p:txBody>
          <a:bodyPr lIns="0" rIns="0"/>
          <a:lstStyle>
            <a:lvl1pPr marL="0" indent="0">
              <a:buNone/>
              <a:defRPr sz="1400" cap="all">
                <a:solidFill>
                  <a:schemeClr val="bg1"/>
                </a:solidFill>
              </a:defRPr>
            </a:lvl1pPr>
            <a:lvl2pPr marL="457200" indent="0">
              <a:buNone/>
              <a:defRPr sz="1400" cap="all">
                <a:solidFill>
                  <a:schemeClr val="bg1"/>
                </a:solidFill>
              </a:defRPr>
            </a:lvl2pPr>
            <a:lvl3pPr marL="914400" indent="0">
              <a:buNone/>
              <a:defRPr sz="1400" cap="all">
                <a:solidFill>
                  <a:schemeClr val="bg1"/>
                </a:solidFill>
              </a:defRPr>
            </a:lvl3pPr>
            <a:lvl4pPr marL="1371600" indent="0">
              <a:buNone/>
              <a:defRPr sz="1400" cap="all">
                <a:solidFill>
                  <a:schemeClr val="bg1"/>
                </a:solidFill>
              </a:defRPr>
            </a:lvl4pPr>
            <a:lvl5pPr marL="1828800" indent="0">
              <a:buNone/>
              <a:defRPr sz="1400" cap="all">
                <a:solidFill>
                  <a:schemeClr val="bg1"/>
                </a:solidFill>
              </a:defRPr>
            </a:lvl5pPr>
          </a:lstStyle>
          <a:p>
            <a:pPr lvl="0">
              <a:defRPr/>
            </a:pPr>
            <a:r>
              <a:rPr lang="en-US"/>
              <a:t>Click to add subtitle</a:t>
            </a:r>
            <a:endParaRPr/>
          </a:p>
        </p:txBody>
      </p:sp>
      <p:sp>
        <p:nvSpPr>
          <p:cNvPr id="2" name="Picture Placeholder 11" descr="picture placeholder"/>
          <p:cNvSpPr>
            <a:spLocks noGrp="1"/>
          </p:cNvSpPr>
          <p:nvPr>
            <p:ph type="pic" sz="quarter" idx="16"/>
          </p:nvPr>
        </p:nvSpPr>
        <p:spPr bwMode="auto">
          <a:xfrm>
            <a:off x="1100853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1092783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4572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9144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3716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18288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  <p:sp>
        <p:nvSpPr>
          <p:cNvPr id="16" name="Picture Placeholder 11" descr="picture placeholder"/>
          <p:cNvSpPr>
            <a:spLocks noGrp="1"/>
          </p:cNvSpPr>
          <p:nvPr>
            <p:ph type="pic" sz="quarter" idx="21"/>
          </p:nvPr>
        </p:nvSpPr>
        <p:spPr bwMode="auto">
          <a:xfrm>
            <a:off x="4642912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8" hasCustomPrompt="1"/>
          </p:nvPr>
        </p:nvSpPr>
        <p:spPr bwMode="auto">
          <a:xfrm>
            <a:off x="4642917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4572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9144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3716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18288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  <p:sp>
        <p:nvSpPr>
          <p:cNvPr id="18" name="Picture Placeholder 11" descr="picture placeholder"/>
          <p:cNvSpPr>
            <a:spLocks noGrp="1"/>
          </p:cNvSpPr>
          <p:nvPr>
            <p:ph type="pic" sz="quarter" idx="22"/>
          </p:nvPr>
        </p:nvSpPr>
        <p:spPr bwMode="auto">
          <a:xfrm>
            <a:off x="8203793" y="1954306"/>
            <a:ext cx="2939694" cy="2754854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Text Placeholder 20"/>
          <p:cNvSpPr>
            <a:spLocks noGrp="1"/>
          </p:cNvSpPr>
          <p:nvPr>
            <p:ph type="body" sz="quarter" idx="20" hasCustomPrompt="1"/>
          </p:nvPr>
        </p:nvSpPr>
        <p:spPr bwMode="auto">
          <a:xfrm>
            <a:off x="8203798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1pPr>
            <a:lvl2pPr marL="4572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9144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3716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1828800" indent="0">
              <a:buClr>
                <a:schemeClr val="bg1"/>
              </a:buClr>
              <a:buFont typeface="Courier New"/>
              <a:buNone/>
              <a:defRPr sz="14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7694333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showMasterPhAnim="0" preserve="1" userDrawn="1">
  <p:cSld name="Picture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1082370" y="613839"/>
            <a:ext cx="4833725" cy="1713677"/>
          </a:xfrm>
        </p:spPr>
        <p:txBody>
          <a:bodyPr lIns="0" tIns="0" rIns="0" bIns="0" anchor="t"/>
          <a:lstStyle>
            <a:lvl1pPr algn="l">
              <a:lnSpc>
                <a:spcPct val="75000"/>
              </a:lnSpc>
              <a:defRPr sz="4800" b="0" i="0" spc="-150">
                <a:solidFill>
                  <a:schemeClr val="bg1"/>
                </a:solidFill>
                <a:latin typeface="Tahoma"/>
                <a:ea typeface="Tahoma"/>
                <a:cs typeface="Tahoma"/>
              </a:defRPr>
            </a:lvl1pPr>
          </a:lstStyle>
          <a:p>
            <a:pPr>
              <a:defRPr/>
            </a:pPr>
            <a:r>
              <a:rPr lang="en-US"/>
              <a:t>Add title</a:t>
            </a:r>
            <a:endParaRPr/>
          </a:p>
        </p:txBody>
      </p:sp>
      <p:sp>
        <p:nvSpPr>
          <p:cNvPr id="2" name="Picture Placeholder 11" descr="picture placeholder"/>
          <p:cNvSpPr>
            <a:spLocks noGrp="1"/>
          </p:cNvSpPr>
          <p:nvPr>
            <p:ph type="pic" sz="quarter" idx="16"/>
          </p:nvPr>
        </p:nvSpPr>
        <p:spPr bwMode="auto">
          <a:xfrm>
            <a:off x="1064441" y="2187388"/>
            <a:ext cx="5863703" cy="4670613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Text Placeholder 20"/>
          <p:cNvSpPr>
            <a:spLocks noGrp="1"/>
          </p:cNvSpPr>
          <p:nvPr>
            <p:ph type="body" sz="quarter" idx="17" hasCustomPrompt="1"/>
          </p:nvPr>
        </p:nvSpPr>
        <p:spPr bwMode="auto">
          <a:xfrm>
            <a:off x="7393448" y="3156285"/>
            <a:ext cx="3733521" cy="3292500"/>
          </a:xfrm>
        </p:spPr>
        <p:txBody>
          <a:bodyPr lIns="0" tIns="0" rIns="0" bIns="0"/>
          <a:lstStyle>
            <a:lvl1pPr marL="0" indent="0" algn="l">
              <a:buClr>
                <a:schemeClr val="bg1"/>
              </a:buClr>
              <a:buFont typeface="Courier New"/>
              <a:buNone/>
              <a:defRPr sz="4800" b="0" i="0" u="sng">
                <a:solidFill>
                  <a:schemeClr val="accent1"/>
                </a:solidFill>
                <a:latin typeface="Tahoma"/>
                <a:ea typeface="Tahoma"/>
                <a:cs typeface="Tahoma"/>
              </a:defRPr>
            </a:lvl1pPr>
            <a:lvl2pPr marL="457200" indent="0" algn="l">
              <a:buClr>
                <a:schemeClr val="bg1"/>
              </a:buClr>
              <a:buFont typeface="Courier New"/>
              <a:buNone/>
              <a:defRPr sz="3200" b="0" i="0">
                <a:solidFill>
                  <a:schemeClr val="bg1"/>
                </a:solidFill>
                <a:latin typeface="+mn-lt"/>
                <a:cs typeface="Mangal"/>
              </a:defRPr>
            </a:lvl2pPr>
            <a:lvl3pPr marL="914400" indent="0" algn="l">
              <a:buClr>
                <a:schemeClr val="bg1"/>
              </a:buClr>
              <a:buFont typeface="Courier New"/>
              <a:buNone/>
              <a:defRPr sz="3200" b="0" i="0">
                <a:solidFill>
                  <a:schemeClr val="bg1"/>
                </a:solidFill>
                <a:latin typeface="+mn-lt"/>
                <a:cs typeface="Mangal"/>
              </a:defRPr>
            </a:lvl3pPr>
            <a:lvl4pPr marL="1371600" indent="0" algn="l">
              <a:buClr>
                <a:schemeClr val="bg1"/>
              </a:buClr>
              <a:buFont typeface="Courier New"/>
              <a:buNone/>
              <a:defRPr sz="3200" b="0" i="0">
                <a:solidFill>
                  <a:schemeClr val="bg1"/>
                </a:solidFill>
                <a:latin typeface="+mn-lt"/>
                <a:cs typeface="Mangal"/>
              </a:defRPr>
            </a:lvl4pPr>
            <a:lvl5pPr marL="1828800" indent="0" algn="l">
              <a:buClr>
                <a:schemeClr val="bg1"/>
              </a:buClr>
              <a:buFont typeface="Courier New"/>
              <a:buNone/>
              <a:defRPr sz="3200" b="0" i="0">
                <a:solidFill>
                  <a:schemeClr val="bg1"/>
                </a:solidFill>
                <a:latin typeface="+mn-lt"/>
                <a:cs typeface="Mangal"/>
              </a:defRPr>
            </a:lvl5pPr>
          </a:lstStyle>
          <a:p>
            <a:pPr lvl="0">
              <a:defRPr/>
            </a:pPr>
            <a:r>
              <a:rPr lang="en-US"/>
              <a:t>Click to add text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15066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91931-5B43-9911-57C6-9733DEA8C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406675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2032" y="608075"/>
            <a:ext cx="10061455" cy="644653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Tahoma</a:t>
            </a:r>
            <a:endParaRPr lang="en-US" dirty="0"/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0822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20827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Picture Placeholder 11" descr="picture placeholder">
            <a:extLst>
              <a:ext uri="{FF2B5EF4-FFF2-40B4-BE49-F238E27FC236}">
                <a16:creationId xmlns:a16="http://schemas.microsoft.com/office/drawing/2014/main" id="{BDEA8563-2200-B57E-810F-41DD854A672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90863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ED97174A-CD7A-C701-0CE9-02D5F895EF9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90864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Picture Placeholder 11" descr="picture placeholder">
            <a:extLst>
              <a:ext uri="{FF2B5EF4-FFF2-40B4-BE49-F238E27FC236}">
                <a16:creationId xmlns:a16="http://schemas.microsoft.com/office/drawing/2014/main" id="{630D9652-C4A0-E049-3F65-924827826FE0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88558" y="1481328"/>
            <a:ext cx="2939694" cy="322783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99B6060F-8C38-5C36-BCF1-620E2F4AF90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88559" y="5138927"/>
            <a:ext cx="2939689" cy="92159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18288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65853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Picture,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2084" y="890015"/>
            <a:ext cx="3091684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0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0826" y="1"/>
            <a:ext cx="4785234" cy="685800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36834" y="3438143"/>
            <a:ext cx="3439598" cy="2631523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716891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1" descr="picture placeholder">
            <a:extLst>
              <a:ext uri="{FF2B5EF4-FFF2-40B4-BE49-F238E27FC236}">
                <a16:creationId xmlns:a16="http://schemas.microsoft.com/office/drawing/2014/main" id="{007489C8-C2F6-7874-81E6-FAF3CB72CD3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782575" y="1634085"/>
            <a:ext cx="2941845" cy="3191257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9075" y="560048"/>
            <a:ext cx="4622471" cy="2384319"/>
          </a:xfrm>
        </p:spPr>
        <p:txBody>
          <a:bodyPr lIns="0" tIns="0" rIns="0" bIns="0" anchor="ctr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 dirty="0"/>
              <a:t>Tahoma</a:t>
            </a:r>
            <a:endParaRPr lang="en-US" dirty="0"/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A41ABB58-FB44-EE86-1061-E95F873917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79076" y="3089598"/>
            <a:ext cx="3577916" cy="493776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 cap="all" baseline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9076" y="3631142"/>
            <a:ext cx="2721367" cy="2631523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28C33102-C0D9-31A0-A7A1-2BAC395320A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05640" y="5285084"/>
            <a:ext cx="3095716" cy="939292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93024" y="1634086"/>
            <a:ext cx="2941845" cy="3191257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F5D171A2-DD04-FA64-A705-BE5D0C937E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16088" y="5285084"/>
            <a:ext cx="3095716" cy="939292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01083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ll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D1BC8852-D44A-D95C-9A79-F92DD4EC2F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2131" y="425139"/>
            <a:ext cx="3164770" cy="2403406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-150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08E62040-BF32-845C-9224-98B69005FCF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42130" y="3075681"/>
            <a:ext cx="3164764" cy="1376398"/>
          </a:xfrm>
        </p:spPr>
        <p:txBody>
          <a:bodyPr lIns="0" tIns="0" rIns="0" bIns="0"/>
          <a:lstStyle>
            <a:lvl1pPr marL="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4572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9144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371600" indent="0">
              <a:buClr>
                <a:schemeClr val="bg1"/>
              </a:buClr>
              <a:buFont typeface="Courier New" panose="02070309020205020404" pitchFamily="49" charset="0"/>
              <a:buNone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Mangal" panose="02040503050203030202" pitchFamily="18" charset="0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" name="Picture Placeholder 11" descr="picture placeholder">
            <a:extLst>
              <a:ext uri="{FF2B5EF4-FFF2-40B4-BE49-F238E27FC236}">
                <a16:creationId xmlns:a16="http://schemas.microsoft.com/office/drawing/2014/main" id="{7D19173E-BF72-7982-B9A1-FE487C1188DB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242131" y="4721601"/>
            <a:ext cx="3522392" cy="213639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3" name="Picture Placeholder 11" descr="picture placeholder">
            <a:extLst>
              <a:ext uri="{FF2B5EF4-FFF2-40B4-BE49-F238E27FC236}">
                <a16:creationId xmlns:a16="http://schemas.microsoft.com/office/drawing/2014/main" id="{D51C203A-3A92-6BC5-A236-DBB70B517E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21959" y="1"/>
            <a:ext cx="3925538" cy="2933008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6" name="Picture Placeholder 11" descr="picture placeholder">
            <a:extLst>
              <a:ext uri="{FF2B5EF4-FFF2-40B4-BE49-F238E27FC236}">
                <a16:creationId xmlns:a16="http://schemas.microsoft.com/office/drawing/2014/main" id="{BA8C2200-B8F4-7A2E-4F97-B31B53D38A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921959" y="3082045"/>
            <a:ext cx="2262279" cy="1465065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13" name="Picture Placeholder 11" descr="picture placeholder">
            <a:extLst>
              <a:ext uri="{FF2B5EF4-FFF2-40B4-BE49-F238E27FC236}">
                <a16:creationId xmlns:a16="http://schemas.microsoft.com/office/drawing/2014/main" id="{6290D66C-EBB5-C620-E71D-0FBB89C5576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21959" y="4721601"/>
            <a:ext cx="2262279" cy="213639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4" name="Picture Placeholder 11" descr="picture placeholder">
            <a:extLst>
              <a:ext uri="{FF2B5EF4-FFF2-40B4-BE49-F238E27FC236}">
                <a16:creationId xmlns:a16="http://schemas.microsoft.com/office/drawing/2014/main" id="{4AAF9077-F4CB-6EB4-F15E-CA235E89EBD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996534" y="335197"/>
            <a:ext cx="2301704" cy="259781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5" name="Picture Placeholder 11" descr="picture placeholder">
            <a:extLst>
              <a:ext uri="{FF2B5EF4-FFF2-40B4-BE49-F238E27FC236}">
                <a16:creationId xmlns:a16="http://schemas.microsoft.com/office/drawing/2014/main" id="{720F3E71-0F7F-4FA9-5236-34EDD2EEC73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337475" y="3082045"/>
            <a:ext cx="4854525" cy="297847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584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8004" y="890011"/>
            <a:ext cx="10963996" cy="5170510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F9F0849-FB1F-B511-68E2-73CBF63D60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3196" y="649990"/>
            <a:ext cx="10126933" cy="425138"/>
          </a:xfrm>
        </p:spPr>
        <p:txBody>
          <a:bodyPr lIns="0" tIns="0" rIns="0" bIns="0" anchor="t"/>
          <a:lstStyle>
            <a:lvl1pPr algn="l">
              <a:lnSpc>
                <a:spcPct val="75000"/>
              </a:lnSpc>
              <a:defRPr sz="4800" b="0" i="0" spc="-1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927A013-657B-B1EA-05D7-FCFD2EA6E63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82406" y="5856042"/>
            <a:ext cx="10126918" cy="425138"/>
          </a:xfrm>
        </p:spPr>
        <p:txBody>
          <a:bodyPr lIns="0" tIns="0" rIns="0" bIns="0"/>
          <a:lstStyle>
            <a:lvl1pPr marL="0" indent="0" algn="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  <a:defRPr sz="4800" cap="all" spc="-150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2pPr>
            <a:lvl3pPr marL="9144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3pPr>
            <a:lvl4pPr marL="13716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4pPr>
            <a:lvl5pPr marL="1828800" indent="0">
              <a:buNone/>
              <a:defRPr spc="-150">
                <a:solidFill>
                  <a:schemeClr val="bg1"/>
                </a:solidFill>
                <a:latin typeface="MS PMincho" panose="02020600040205080304" pitchFamily="18" charset="-128"/>
                <a:ea typeface="MS PMincho" panose="02020600040205080304" pitchFamily="18" charset="-128"/>
              </a:defRPr>
            </a:lvl5pPr>
          </a:lstStyle>
          <a:p>
            <a:pPr lvl="0"/>
            <a:r>
              <a:rPr lang="en-US" dirty="0"/>
              <a:t>Add title</a:t>
            </a:r>
          </a:p>
        </p:txBody>
      </p:sp>
    </p:spTree>
    <p:extLst>
      <p:ext uri="{BB962C8B-B14F-4D97-AF65-F5344CB8AC3E}">
        <p14:creationId xmlns:p14="http://schemas.microsoft.com/office/powerpoint/2010/main" val="1038764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, Subtitle, Picture,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C91152F-5BDA-D61B-1CCF-A86EFB6F55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82084" y="890015"/>
            <a:ext cx="3091684" cy="1938529"/>
          </a:xfrm>
        </p:spPr>
        <p:txBody>
          <a:bodyPr lIns="0" tIns="0" rIns="0" bIns="0" anchor="b"/>
          <a:lstStyle>
            <a:lvl1pPr algn="l">
              <a:lnSpc>
                <a:spcPct val="75000"/>
              </a:lnSpc>
              <a:defRPr sz="4800" b="0" i="0" cap="all" spc="0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2" name="Picture Placeholder 11" descr="picture placeholder">
            <a:extLst>
              <a:ext uri="{FF2B5EF4-FFF2-40B4-BE49-F238E27FC236}">
                <a16:creationId xmlns:a16="http://schemas.microsoft.com/office/drawing/2014/main" id="{C74EC289-9E3B-2A85-FFCE-107B0E3B58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0826" y="1"/>
            <a:ext cx="4785234" cy="6858000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  <a:ea typeface="Dotum" panose="020B0600000101010101" pitchFamily="34" charset="-127"/>
              </a:defRPr>
            </a:lvl1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D1F475-EF10-D813-0860-75BE8B40BFC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36835" y="3429000"/>
            <a:ext cx="3439596" cy="434975"/>
          </a:xfrm>
        </p:spPr>
        <p:txBody>
          <a:bodyPr lIns="0" rIns="0"/>
          <a:lstStyle>
            <a:lvl1pPr marL="0" indent="0">
              <a:buNone/>
              <a:defRPr sz="14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cap="all" baseline="0">
                <a:solidFill>
                  <a:schemeClr val="bg1"/>
                </a:solidFill>
              </a:defRPr>
            </a:lvl2pPr>
            <a:lvl3pPr marL="914400" indent="0">
              <a:buNone/>
              <a:defRPr sz="1400" cap="all" baseline="0">
                <a:solidFill>
                  <a:schemeClr val="bg1"/>
                </a:solidFill>
              </a:defRPr>
            </a:lvl3pPr>
            <a:lvl4pPr marL="1371600" indent="0">
              <a:buNone/>
              <a:defRPr sz="1400" cap="all" baseline="0">
                <a:solidFill>
                  <a:schemeClr val="bg1"/>
                </a:solidFill>
              </a:defRPr>
            </a:lvl4pPr>
            <a:lvl5pPr marL="1828800" indent="0">
              <a:buNone/>
              <a:defRPr sz="1400" cap="all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BABDA1A4-3206-A325-2576-C4DB8737BB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36834" y="4083247"/>
            <a:ext cx="3439598" cy="2040209"/>
          </a:xfrm>
        </p:spPr>
        <p:txBody>
          <a:bodyPr lIns="0" tIns="0" rIns="0" bIns="0"/>
          <a:lstStyle>
            <a:lvl1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1pPr>
            <a:lvl2pPr marL="7429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2pPr>
            <a:lvl3pPr marL="1200150" indent="-2857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3pPr>
            <a:lvl4pPr marL="15430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4pPr>
            <a:lvl5pPr marL="2000250" indent="-171450">
              <a:buClr>
                <a:schemeClr val="bg1"/>
              </a:buClr>
              <a:buFont typeface="Courier New" panose="02070309020205020404" pitchFamily="49" charset="0"/>
              <a:buChar char="o"/>
              <a:defRPr sz="1400" b="0" i="0">
                <a:solidFill>
                  <a:schemeClr val="bg1"/>
                </a:solidFill>
                <a:latin typeface="+mn-lt"/>
                <a:cs typeface="Mangal" panose="02040503050203030202" pitchFamily="18" charset="0"/>
              </a:defRPr>
            </a:lvl5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514986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7865" y="2565736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r>
              <a:rPr lang="en-US"/>
              <a:t>DIGITAL TIME CAPSULE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effectLst/>
                <a:latin typeface="+mn-lt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25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8" r:id="rId1"/>
    <p:sldLayoutId id="2147484209" r:id="rId2"/>
    <p:sldLayoutId id="2147484218" r:id="rId3"/>
    <p:sldLayoutId id="2147484210" r:id="rId4"/>
    <p:sldLayoutId id="2147484211" r:id="rId5"/>
    <p:sldLayoutId id="2147484212" r:id="rId6"/>
    <p:sldLayoutId id="2147484200" r:id="rId7"/>
    <p:sldLayoutId id="2147484213" r:id="rId8"/>
    <p:sldLayoutId id="2147484214" r:id="rId9"/>
    <p:sldLayoutId id="2147484215" r:id="rId10"/>
    <p:sldLayoutId id="2147484216" r:id="rId11"/>
    <p:sldLayoutId id="2147484217" r:id="rId12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all" baseline="0">
          <a:ln w="3175" cmpd="sng">
            <a:noFill/>
          </a:ln>
          <a:solidFill>
            <a:schemeClr val="bg1"/>
          </a:solidFill>
          <a:effectLst/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2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100" kern="1200" cap="none">
          <a:solidFill>
            <a:schemeClr val="bg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97865" y="2565736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DIGITAL TIME CAPSULE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330EA680-D336-4FF7-8B7A-9848BB0A1C32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329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0" r:id="rId1"/>
    <p:sldLayoutId id="2147484221" r:id="rId2"/>
    <p:sldLayoutId id="2147484222" r:id="rId3"/>
    <p:sldLayoutId id="2147484223" r:id="rId4"/>
    <p:sldLayoutId id="2147484224" r:id="rId5"/>
    <p:sldLayoutId id="2147484225" r:id="rId6"/>
    <p:sldLayoutId id="2147484226" r:id="rId7"/>
    <p:sldLayoutId id="2147484227" r:id="rId8"/>
    <p:sldLayoutId id="2147484228" r:id="rId9"/>
    <p:sldLayoutId id="2147484229" r:id="rId10"/>
    <p:sldLayoutId id="2147484230" r:id="rId11"/>
    <p:sldLayoutId id="2147484231" r:id="rId12"/>
  </p:sldLayoutIdLst>
  <p:hf hdr="0" dt="0"/>
  <p:txStyles>
    <p:titleStyle>
      <a:lvl1pPr algn="ctr" defTabSz="457200">
        <a:spcBef>
          <a:spcPts val="0"/>
        </a:spcBef>
        <a:buNone/>
        <a:defRPr sz="4400" cap="all">
          <a:ln w="3175" cmpd="sng">
            <a:noFill/>
          </a:ln>
          <a:solidFill>
            <a:schemeClr val="bg1"/>
          </a:solidFill>
          <a:latin typeface="Tahoma"/>
          <a:ea typeface="Tahoma"/>
          <a:cs typeface="Tahoma"/>
        </a:defRPr>
      </a:lvl1pPr>
      <a:lvl2pPr>
        <a:defRPr>
          <a:solidFill>
            <a:schemeClr val="tx2"/>
          </a:solidFill>
        </a:defRPr>
      </a:lvl2pPr>
      <a:lvl3pPr>
        <a:defRPr>
          <a:solidFill>
            <a:schemeClr val="tx2"/>
          </a:solidFill>
        </a:defRPr>
      </a:lvl3pPr>
      <a:lvl4pPr>
        <a:defRPr>
          <a:solidFill>
            <a:schemeClr val="tx2"/>
          </a:solidFill>
        </a:defRPr>
      </a:lvl4pPr>
      <a:lvl5pPr>
        <a:defRPr>
          <a:solidFill>
            <a:schemeClr val="tx2"/>
          </a:solidFill>
        </a:defRPr>
      </a:lvl5pPr>
      <a:lvl6pPr>
        <a:defRPr>
          <a:solidFill>
            <a:schemeClr val="tx2"/>
          </a:solidFill>
        </a:defRPr>
      </a:lvl6pPr>
      <a:lvl7pPr>
        <a:defRPr>
          <a:solidFill>
            <a:schemeClr val="tx2"/>
          </a:solidFill>
        </a:defRPr>
      </a:lvl7pPr>
      <a:lvl8pPr>
        <a:defRPr>
          <a:solidFill>
            <a:schemeClr val="tx2"/>
          </a:solidFill>
        </a:defRPr>
      </a:lvl8pPr>
      <a:lvl9pPr>
        <a:defRPr>
          <a:solidFill>
            <a:schemeClr val="tx2"/>
          </a:solidFill>
        </a:defRPr>
      </a:lvl9pPr>
    </p:titleStyle>
    <p:bodyStyle>
      <a:lvl1pPr marL="285750" indent="-285750" algn="l" defTabSz="457200">
        <a:spcBef>
          <a:spcPts val="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cap="none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457200">
        <a:spcBef>
          <a:spcPts val="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cap="none">
          <a:solidFill>
            <a:schemeClr val="bg1"/>
          </a:solidFill>
          <a:latin typeface="+mn-lt"/>
          <a:ea typeface="+mn-ea"/>
          <a:cs typeface="+mn-cs"/>
        </a:defRPr>
      </a:lvl2pPr>
      <a:lvl3pPr marL="1200150" indent="-285750" algn="l" defTabSz="457200">
        <a:spcBef>
          <a:spcPts val="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cap="none">
          <a:solidFill>
            <a:schemeClr val="bg1"/>
          </a:solidFill>
          <a:latin typeface="+mn-lt"/>
          <a:ea typeface="+mn-ea"/>
          <a:cs typeface="+mn-cs"/>
        </a:defRPr>
      </a:lvl3pPr>
      <a:lvl4pPr marL="1543050" indent="-171450" algn="l" defTabSz="457200">
        <a:spcBef>
          <a:spcPts val="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200" cap="none">
          <a:solidFill>
            <a:schemeClr val="bg1"/>
          </a:solidFill>
          <a:latin typeface="+mn-lt"/>
          <a:ea typeface="+mn-ea"/>
          <a:cs typeface="+mn-cs"/>
        </a:defRPr>
      </a:lvl4pPr>
      <a:lvl5pPr marL="2000250" indent="-171450" algn="l" defTabSz="457200">
        <a:spcBef>
          <a:spcPts val="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100" cap="none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457200">
        <a:spcBef>
          <a:spcPts val="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cap="none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>
        <a:spcBef>
          <a:spcPts val="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cap="none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>
        <a:spcBef>
          <a:spcPts val="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cap="none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>
        <a:spcBef>
          <a:spcPts val="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cap="none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15209-551F-6EC1-A54B-79D9B4608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414" y="1725645"/>
            <a:ext cx="5060731" cy="2621017"/>
          </a:xfrm>
        </p:spPr>
        <p:txBody>
          <a:bodyPr anchor="ctr">
            <a:noAutofit/>
          </a:bodyPr>
          <a:lstStyle/>
          <a:p>
            <a:pPr algn="ctr"/>
            <a:r>
              <a:rPr lang="en-US" b="1" dirty="0">
                <a:ea typeface="MS PMincho"/>
                <a:cs typeface="Mangal"/>
              </a:rPr>
              <a:t>bring</a:t>
            </a:r>
            <a:br>
              <a:rPr lang="en-US" b="1" dirty="0"/>
            </a:br>
            <a:r>
              <a:rPr lang="en-US" b="1" dirty="0">
                <a:ea typeface="MS PMincho"/>
                <a:cs typeface="Mangal"/>
              </a:rPr>
              <a:t>me</a:t>
            </a:r>
            <a:br>
              <a:rPr lang="en-US" b="1" dirty="0"/>
            </a:br>
            <a:r>
              <a:rPr lang="en-US" b="1" dirty="0" err="1">
                <a:solidFill>
                  <a:srgbClr val="FF0055"/>
                </a:solidFill>
                <a:ea typeface="MS PMincho"/>
                <a:cs typeface="Mangal"/>
              </a:rPr>
              <a:t>a</a:t>
            </a:r>
            <a:r>
              <a:rPr lang="en-US" b="1" dirty="0" err="1">
                <a:solidFill>
                  <a:srgbClr val="53F6FF"/>
                </a:solidFill>
                <a:ea typeface="MS PMincho"/>
                <a:cs typeface="Mangal"/>
              </a:rPr>
              <a:t>i</a:t>
            </a:r>
            <a:r>
              <a:rPr lang="en-US" b="1" dirty="0" err="1">
                <a:ea typeface="MS PMincho"/>
                <a:cs typeface="Mangal"/>
              </a:rPr>
              <a:t>Broad</a:t>
            </a:r>
            <a:endParaRPr lang="en-US" b="1" dirty="0">
              <a:ea typeface="MS PMincho"/>
              <a:cs typeface="Mang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DC670D-F077-3C94-D042-1AB9347AE82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78250" y="4888690"/>
            <a:ext cx="9501187" cy="1139447"/>
          </a:xfrm>
        </p:spPr>
        <p:txBody>
          <a:bodyPr anchor="t">
            <a:normAutofit/>
          </a:bodyPr>
          <a:lstStyle/>
          <a:p>
            <a:r>
              <a:rPr lang="en-US" sz="3000" dirty="0"/>
              <a:t>Your next adventure starts with us.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B34587-2F96-DD88-B705-360CE24970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8314" y="1897769"/>
            <a:ext cx="2276768" cy="227676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4762CE-60BA-FEDE-1543-C994CA42127D}"/>
              </a:ext>
            </a:extLst>
          </p:cNvPr>
          <p:cNvSpPr txBox="1"/>
          <p:nvPr/>
        </p:nvSpPr>
        <p:spPr>
          <a:xfrm>
            <a:off x="2069096" y="5935409"/>
            <a:ext cx="80538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ea typeface="+mn-lt"/>
                <a:cs typeface="+mn-lt"/>
              </a:rPr>
              <a:t>First-Generation Strength: Supporting First-Generation College Students in Study Abroad, K. Rausch 2017</a:t>
            </a:r>
            <a:endParaRPr lang="en-US" sz="1200" dirty="0">
              <a:solidFill>
                <a:srgbClr val="FFFFFF"/>
              </a:solidFill>
              <a:cs typeface="Mangal"/>
            </a:endParaRP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499560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ED4E9-27AB-3C72-97D7-9582BFC99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54542"/>
            <a:ext cx="9601196" cy="1303867"/>
          </a:xfrm>
        </p:spPr>
        <p:txBody>
          <a:bodyPr/>
          <a:lstStyle/>
          <a:p>
            <a:r>
              <a:rPr lang="en-GB" dirty="0"/>
              <a:t>how do we help you?</a:t>
            </a:r>
            <a:endParaRPr lang="en-D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27C494-4731-0C85-5596-D2BD5E76ECCA}"/>
              </a:ext>
            </a:extLst>
          </p:cNvPr>
          <p:cNvSpPr txBox="1"/>
          <p:nvPr/>
        </p:nvSpPr>
        <p:spPr>
          <a:xfrm>
            <a:off x="1618446" y="3022886"/>
            <a:ext cx="895510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Find the perfect partner university for your goals</a:t>
            </a:r>
          </a:p>
          <a:p>
            <a:endParaRPr lang="en-US" sz="2500" dirty="0">
              <a:solidFill>
                <a:schemeClr val="bg1"/>
              </a:solidFill>
            </a:endParaRPr>
          </a:p>
          <a:p>
            <a:r>
              <a:rPr lang="en-US" sz="2500" dirty="0">
                <a:solidFill>
                  <a:schemeClr val="bg1"/>
                </a:solidFill>
              </a:rPr>
              <a:t>Get support organizing your semester — from start to finish</a:t>
            </a:r>
            <a:endParaRPr lang="en-DE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4659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2D506-8AD1-FE08-D092-A598F51DF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 are the first</a:t>
            </a:r>
            <a:endParaRPr lang="en-D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157A38-0B7E-7085-BB8F-B606FBD696F7}"/>
              </a:ext>
            </a:extLst>
          </p:cNvPr>
          <p:cNvSpPr txBox="1"/>
          <p:nvPr/>
        </p:nvSpPr>
        <p:spPr>
          <a:xfrm flipH="1">
            <a:off x="4926724" y="4530222"/>
            <a:ext cx="3113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 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F23A6-35A0-C1C0-86B7-526F70DA0854}"/>
              </a:ext>
            </a:extLst>
          </p:cNvPr>
          <p:cNvSpPr txBox="1"/>
          <p:nvPr/>
        </p:nvSpPr>
        <p:spPr>
          <a:xfrm>
            <a:off x="2533904" y="2235887"/>
            <a:ext cx="7429903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bg1"/>
                </a:solidFill>
              </a:rPr>
              <a:t>135,000 students studied abroad from Germany in 2018</a:t>
            </a:r>
          </a:p>
          <a:p>
            <a:pPr>
              <a:buNone/>
            </a:pPr>
            <a:r>
              <a:rPr lang="en-US" dirty="0">
                <a:solidFill>
                  <a:schemeClr val="bg1"/>
                </a:solidFill>
              </a:rPr>
              <a:t>280,716 went abroad from USA during the 2022/23 academic year</a:t>
            </a:r>
          </a:p>
          <a:p>
            <a:pPr>
              <a:buNone/>
            </a:pPr>
            <a:endParaRPr lang="en-US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dirty="0">
                <a:solidFill>
                  <a:schemeClr val="bg1"/>
                </a:solidFill>
              </a:rPr>
              <a:t>We’re here to support every one of them — at no cost.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Compatible with most websites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Scalable with Docker containers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US" sz="1200" baseline="30000" dirty="0">
                <a:solidFill>
                  <a:srgbClr val="FFFFFF"/>
                </a:solidFill>
                <a:ea typeface="+mn-lt"/>
                <a:cs typeface="+mn-lt"/>
              </a:rPr>
              <a:t>1</a:t>
            </a:r>
            <a:r>
              <a:rPr lang="en-DE" sz="1200" dirty="0">
                <a:solidFill>
                  <a:schemeClr val="bg1"/>
                </a:solidFill>
              </a:rPr>
              <a:t>https://www.spiegel.de/start/auslandssemester-was-dagegen-spricht-im-studium-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DE" sz="1200" dirty="0">
                <a:solidFill>
                  <a:schemeClr val="bg1"/>
                </a:solidFill>
              </a:rPr>
              <a:t>ins-ausland-zu-gehen-a-0f873cf2-9530-436d-9b4b-674b21069a7c</a:t>
            </a:r>
            <a:endParaRPr lang="en-GB" sz="1200" dirty="0">
              <a:solidFill>
                <a:schemeClr val="bg1"/>
              </a:solidFill>
            </a:endParaRPr>
          </a:p>
          <a:p>
            <a:r>
              <a:rPr lang="en-US" sz="1200" baseline="30000" dirty="0">
                <a:solidFill>
                  <a:srgbClr val="FFFFFF"/>
                </a:solidFill>
                <a:ea typeface="+mn-lt"/>
                <a:cs typeface="+mn-lt"/>
              </a:rPr>
              <a:t>2</a:t>
            </a:r>
            <a:r>
              <a:rPr lang="en-DE" sz="1200" dirty="0">
                <a:solidFill>
                  <a:schemeClr val="bg1"/>
                </a:solidFill>
              </a:rPr>
              <a:t>https://opendoorsdata.org/annual-release/u-s-study-abroad/?utm_source=chatgpt.com</a:t>
            </a:r>
          </a:p>
        </p:txBody>
      </p:sp>
    </p:spTree>
    <p:extLst>
      <p:ext uri="{BB962C8B-B14F-4D97-AF65-F5344CB8AC3E}">
        <p14:creationId xmlns:p14="http://schemas.microsoft.com/office/powerpoint/2010/main" val="2245293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ring_me_Aibroad">
            <a:hlinkClick r:id="" action="ppaction://media"/>
            <a:extLst>
              <a:ext uri="{FF2B5EF4-FFF2-40B4-BE49-F238E27FC236}">
                <a16:creationId xmlns:a16="http://schemas.microsoft.com/office/drawing/2014/main" id="{EA092960-FC25-29E9-E47A-D137AAFF17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9255" y="145832"/>
            <a:ext cx="11589404" cy="651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36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39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867AB-2693-931B-9978-93D6D507A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66" y="1650692"/>
            <a:ext cx="3620967" cy="3373515"/>
          </a:xfrm>
        </p:spPr>
        <p:txBody>
          <a:bodyPr/>
          <a:lstStyle/>
          <a:p>
            <a:r>
              <a:rPr lang="en-GB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 the Hood</a:t>
            </a:r>
            <a:endParaRPr lang="en-D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B34C54-B832-0479-6D3D-CAAC504D17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AC15D6-061D-B309-8AC0-A01DB9098F5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822938-CEBE-68AF-CF19-24E86B8CD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922" y="54082"/>
            <a:ext cx="7696003" cy="680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113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22E0-D19C-9CF2-38BB-11D3F0A0E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3501" y="305911"/>
            <a:ext cx="10048382" cy="1946607"/>
          </a:xfrm>
        </p:spPr>
        <p:txBody>
          <a:bodyPr/>
          <a:lstStyle/>
          <a:p>
            <a:r>
              <a:rPr lang="en-GB" sz="6000" dirty="0"/>
              <a:t>Let agents take you further - abroad</a:t>
            </a:r>
            <a:endParaRPr lang="en-DE" sz="6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678E0-B3C2-D8AB-681F-AA37068300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CCA907-F114-2699-E3EC-1810E14F191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345406" y="5010341"/>
            <a:ext cx="9501187" cy="1139447"/>
          </a:xfrm>
        </p:spPr>
        <p:txBody>
          <a:bodyPr/>
          <a:lstStyle/>
          <a:p>
            <a:endParaRPr lang="en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0CAB5A-227F-9B66-7420-A00E0FC31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75" y="2480980"/>
            <a:ext cx="5833068" cy="36037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F8AD70-56D3-7532-2FB3-EEDC346E9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6136" y="2536318"/>
            <a:ext cx="6190988" cy="349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706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de-DE"/>
              <a:t>Our Team</a:t>
            </a:r>
            <a:endParaRPr/>
          </a:p>
        </p:txBody>
      </p:sp>
      <p:pic>
        <p:nvPicPr>
          <p:cNvPr id="312387861" name="Picture 312387860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125033" y="5112014"/>
            <a:ext cx="544512" cy="544512"/>
          </a:xfrm>
          <a:prstGeom prst="rect">
            <a:avLst/>
          </a:prstGeom>
        </p:spPr>
      </p:pic>
      <p:sp>
        <p:nvSpPr>
          <p:cNvPr id="273199502" name="TextBox 273199501"/>
          <p:cNvSpPr txBox="1"/>
          <p:nvPr/>
        </p:nvSpPr>
        <p:spPr bwMode="auto">
          <a:xfrm>
            <a:off x="1828296" y="5146145"/>
            <a:ext cx="2362351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l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</a:rPr>
              <a:t>Daniel Grib</a:t>
            </a:r>
            <a:endParaRPr kumimoji="0" sz="2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cs typeface="Century Gothic"/>
            </a:endParaRPr>
          </a:p>
        </p:txBody>
      </p:sp>
      <p:sp>
        <p:nvSpPr>
          <p:cNvPr id="794744852" name="TextBox 794744851"/>
          <p:cNvSpPr txBox="1"/>
          <p:nvPr/>
        </p:nvSpPr>
        <p:spPr bwMode="auto">
          <a:xfrm>
            <a:off x="1903648" y="2182357"/>
            <a:ext cx="3106980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</a:rPr>
              <a:t>Philipp Kath</a:t>
            </a:r>
            <a:endParaRPr kumimoji="0" sz="2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cs typeface="Century Gothic"/>
            </a:endParaRPr>
          </a:p>
        </p:txBody>
      </p:sp>
      <p:pic>
        <p:nvPicPr>
          <p:cNvPr id="1949145520" name="Picture 1949145519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242682" y="2182357"/>
            <a:ext cx="494871" cy="507420"/>
          </a:xfrm>
          <a:prstGeom prst="rect">
            <a:avLst/>
          </a:prstGeom>
        </p:spPr>
      </p:pic>
      <p:grpSp>
        <p:nvGrpSpPr>
          <p:cNvPr id="743517167" name="Group 743517166"/>
          <p:cNvGrpSpPr/>
          <p:nvPr/>
        </p:nvGrpSpPr>
        <p:grpSpPr bwMode="auto">
          <a:xfrm>
            <a:off x="1127300" y="2101899"/>
            <a:ext cx="3981978" cy="668336"/>
            <a:chOff x="0" y="0"/>
            <a:chExt cx="3981978" cy="668336"/>
          </a:xfrm>
        </p:grpSpPr>
        <p:sp>
          <p:nvSpPr>
            <p:cNvPr id="39061073" name="Rectangle: Single Corner Rounded 39061072"/>
            <p:cNvSpPr/>
            <p:nvPr/>
          </p:nvSpPr>
          <p:spPr bwMode="auto">
            <a:xfrm>
              <a:off x="0" y="0"/>
              <a:ext cx="3981978" cy="668336"/>
            </a:xfrm>
            <a:prstGeom prst="round1Rect">
              <a:avLst>
                <a:gd name="adj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ngal"/>
                <a:cs typeface="Arial"/>
              </a:endParaRPr>
            </a:p>
          </p:txBody>
        </p:sp>
        <p:sp>
          <p:nvSpPr>
            <p:cNvPr id="985007274" name="TextBox 985007273"/>
            <p:cNvSpPr txBox="1"/>
            <p:nvPr/>
          </p:nvSpPr>
          <p:spPr bwMode="auto">
            <a:xfrm>
              <a:off x="789029" y="80457"/>
              <a:ext cx="3108420" cy="48803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compatLnSpc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6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</a:rPr>
                <a:t>Philipp Kathöfer</a:t>
              </a:r>
              <a:endParaRPr kumimoji="0" sz="2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cs typeface="Century Gothic"/>
              </a:endParaRPr>
            </a:p>
          </p:txBody>
        </p:sp>
        <p:pic>
          <p:nvPicPr>
            <p:cNvPr id="863274434" name="Picture 863274433"/>
            <p:cNvPicPr>
              <a:picLocks noChangeAspect="1"/>
            </p:cNvPicPr>
            <p:nvPr/>
          </p:nvPicPr>
          <p:blipFill>
            <a:blip r:embed="rId3"/>
            <a:stretch/>
          </p:blipFill>
          <p:spPr bwMode="auto">
            <a:xfrm>
              <a:off x="128063" y="80457"/>
              <a:ext cx="494871" cy="507420"/>
            </a:xfrm>
            <a:prstGeom prst="rect">
              <a:avLst/>
            </a:prstGeom>
          </p:spPr>
        </p:pic>
      </p:grpSp>
      <p:grpSp>
        <p:nvGrpSpPr>
          <p:cNvPr id="934625873" name="Group 934625872"/>
          <p:cNvGrpSpPr/>
          <p:nvPr/>
        </p:nvGrpSpPr>
        <p:grpSpPr bwMode="auto">
          <a:xfrm>
            <a:off x="1125033" y="2896623"/>
            <a:ext cx="3984244" cy="641056"/>
            <a:chOff x="0" y="0"/>
            <a:chExt cx="3984244" cy="641056"/>
          </a:xfrm>
        </p:grpSpPr>
        <p:sp>
          <p:nvSpPr>
            <p:cNvPr id="1025867826" name="Rectangle: Single Corner Rounded 1025867825"/>
            <p:cNvSpPr/>
            <p:nvPr/>
          </p:nvSpPr>
          <p:spPr bwMode="auto">
            <a:xfrm>
              <a:off x="0" y="0"/>
              <a:ext cx="3984244" cy="641056"/>
            </a:xfrm>
            <a:prstGeom prst="round1Rect">
              <a:avLst>
                <a:gd name="adj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ngal"/>
                <a:cs typeface="Arial"/>
              </a:endParaRPr>
            </a:p>
          </p:txBody>
        </p:sp>
        <p:sp>
          <p:nvSpPr>
            <p:cNvPr id="577592216" name="TextBox 577592215"/>
            <p:cNvSpPr txBox="1"/>
            <p:nvPr/>
          </p:nvSpPr>
          <p:spPr bwMode="auto">
            <a:xfrm>
              <a:off x="769481" y="98624"/>
              <a:ext cx="3111300" cy="48803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compatLnSpc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6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</a:rPr>
                <a:t>Sven Spehr</a:t>
              </a:r>
              <a:endParaRPr kumimoji="0" sz="2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cs typeface="Century Gothic"/>
              </a:endParaRPr>
            </a:p>
          </p:txBody>
        </p:sp>
        <p:pic>
          <p:nvPicPr>
            <p:cNvPr id="850176080" name="Picture 850176079"/>
            <p:cNvPicPr>
              <a:picLocks noChangeAspect="1"/>
            </p:cNvPicPr>
            <p:nvPr/>
          </p:nvPicPr>
          <p:blipFill>
            <a:blip r:embed="rId3"/>
            <a:stretch/>
          </p:blipFill>
          <p:spPr bwMode="auto">
            <a:xfrm>
              <a:off x="130330" y="66817"/>
              <a:ext cx="494871" cy="507420"/>
            </a:xfrm>
            <a:prstGeom prst="rect">
              <a:avLst/>
            </a:prstGeom>
          </p:spPr>
        </p:pic>
      </p:grpSp>
      <p:grpSp>
        <p:nvGrpSpPr>
          <p:cNvPr id="985129538" name="Group 985129537"/>
          <p:cNvGrpSpPr/>
          <p:nvPr/>
        </p:nvGrpSpPr>
        <p:grpSpPr bwMode="auto">
          <a:xfrm>
            <a:off x="1114220" y="3654171"/>
            <a:ext cx="3995058" cy="641530"/>
            <a:chOff x="0" y="0"/>
            <a:chExt cx="3995058" cy="641530"/>
          </a:xfrm>
        </p:grpSpPr>
        <p:sp>
          <p:nvSpPr>
            <p:cNvPr id="1168867626" name="Rectangle: Single Corner Rounded 1168867625"/>
            <p:cNvSpPr/>
            <p:nvPr/>
          </p:nvSpPr>
          <p:spPr bwMode="auto">
            <a:xfrm>
              <a:off x="0" y="0"/>
              <a:ext cx="3995058" cy="641530"/>
            </a:xfrm>
            <a:prstGeom prst="round1Rect">
              <a:avLst>
                <a:gd name="adj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angal"/>
                <a:cs typeface="Arial"/>
              </a:endParaRPr>
            </a:p>
          </p:txBody>
        </p:sp>
        <p:sp>
          <p:nvSpPr>
            <p:cNvPr id="1611888977" name="TextBox 1611888976"/>
            <p:cNvSpPr txBox="1"/>
            <p:nvPr/>
          </p:nvSpPr>
          <p:spPr bwMode="auto">
            <a:xfrm>
              <a:off x="765675" y="94503"/>
              <a:ext cx="3124839" cy="488039"/>
            </a:xfrm>
            <a:prstGeom prst="rect">
              <a:avLst/>
            </a:prstGeom>
            <a:noFill/>
          </p:spPr>
          <p:txBody>
            <a:bodyPr vertOverflow="overflow" horzOverflow="overflow" vert="horz" wrap="square" lIns="91440" tIns="45720" rIns="91440" bIns="45720" numCol="1" spcCol="0" rtlCol="0" fromWordArt="0" anchor="t" anchorCtr="0" forceAA="0" compatLnSpc="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6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entury Gothic"/>
                  <a:ea typeface="Century Gothic"/>
                  <a:cs typeface="Century Gothic"/>
                </a:rPr>
                <a:t>Daniel Grib</a:t>
              </a:r>
              <a:endParaRPr kumimoji="0" sz="2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cs typeface="Century Gothic"/>
              </a:endParaRPr>
            </a:p>
          </p:txBody>
        </p:sp>
        <p:pic>
          <p:nvPicPr>
            <p:cNvPr id="27667059" name="Picture 27667058"/>
            <p:cNvPicPr>
              <a:picLocks noChangeAspect="1"/>
            </p:cNvPicPr>
            <p:nvPr/>
          </p:nvPicPr>
          <p:blipFill>
            <a:blip r:embed="rId3"/>
            <a:stretch/>
          </p:blipFill>
          <p:spPr bwMode="auto">
            <a:xfrm>
              <a:off x="141143" y="94503"/>
              <a:ext cx="494871" cy="507420"/>
            </a:xfrm>
            <a:prstGeom prst="rect">
              <a:avLst/>
            </a:prstGeom>
          </p:spPr>
        </p:pic>
      </p:grpSp>
      <p:sp>
        <p:nvSpPr>
          <p:cNvPr id="2104861902" name="Rectangle: Single Corner Rounded 2104861901"/>
          <p:cNvSpPr/>
          <p:nvPr/>
        </p:nvSpPr>
        <p:spPr bwMode="auto">
          <a:xfrm>
            <a:off x="1111486" y="4443174"/>
            <a:ext cx="3997791" cy="622108"/>
          </a:xfrm>
          <a:prstGeom prst="round1Rect">
            <a:avLst>
              <a:gd name="adj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ngal"/>
              <a:cs typeface="Arial"/>
            </a:endParaRPr>
          </a:p>
        </p:txBody>
      </p:sp>
      <p:sp>
        <p:nvSpPr>
          <p:cNvPr id="1137177541" name="TextBox 1137177540"/>
          <p:cNvSpPr txBox="1"/>
          <p:nvPr/>
        </p:nvSpPr>
        <p:spPr bwMode="auto">
          <a:xfrm>
            <a:off x="1897034" y="4487758"/>
            <a:ext cx="3115034" cy="48803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6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Century Gothic"/>
                <a:cs typeface="Century Gothic"/>
              </a:rPr>
              <a:t>Garnett Le ✌️</a:t>
            </a:r>
            <a:endParaRPr kumimoji="0" sz="2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cs typeface="Century Gothic"/>
            </a:endParaRPr>
          </a:p>
        </p:txBody>
      </p:sp>
      <p:pic>
        <p:nvPicPr>
          <p:cNvPr id="646757819" name="Picture 646757818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255363" y="4491228"/>
            <a:ext cx="494871" cy="507420"/>
          </a:xfrm>
          <a:prstGeom prst="rect">
            <a:avLst/>
          </a:prstGeom>
        </p:spPr>
      </p:pic>
      <p:sp>
        <p:nvSpPr>
          <p:cNvPr id="426282988" name="Rectangle: Single Corner Rounded 426282987"/>
          <p:cNvSpPr/>
          <p:nvPr/>
        </p:nvSpPr>
        <p:spPr bwMode="auto">
          <a:xfrm>
            <a:off x="1111486" y="5247340"/>
            <a:ext cx="3997791" cy="640555"/>
          </a:xfrm>
          <a:prstGeom prst="round1Rect">
            <a:avLst>
              <a:gd name="adj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angal"/>
              <a:cs typeface="Arial"/>
            </a:endParaRPr>
          </a:p>
        </p:txBody>
      </p:sp>
      <p:sp>
        <p:nvSpPr>
          <p:cNvPr id="1828273" name="TextBox 1828272"/>
          <p:cNvSpPr txBox="1"/>
          <p:nvPr/>
        </p:nvSpPr>
        <p:spPr bwMode="auto">
          <a:xfrm>
            <a:off x="1828296" y="5330634"/>
            <a:ext cx="3260326" cy="4270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2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cs typeface="Century Gothic"/>
              </a:rPr>
              <a:t>Simon Hemkentokrax</a:t>
            </a:r>
            <a:endParaRPr kumimoji="0" sz="26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Gothic"/>
              <a:cs typeface="Century Gothic"/>
            </a:endParaRPr>
          </a:p>
        </p:txBody>
      </p:sp>
      <p:pic>
        <p:nvPicPr>
          <p:cNvPr id="1724854573" name="Picture 1724854572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1255363" y="5320944"/>
            <a:ext cx="494871" cy="507420"/>
          </a:xfrm>
          <a:prstGeom prst="rect">
            <a:avLst/>
          </a:prstGeom>
        </p:spPr>
      </p:pic>
      <p:pic>
        <p:nvPicPr>
          <p:cNvPr id="341918926" name="Picture 341918925"/>
          <p:cNvPicPr>
            <a:picLocks noChangeAspect="1"/>
          </p:cNvPicPr>
          <p:nvPr/>
        </p:nvPicPr>
        <p:blipFill>
          <a:blip r:embed="rId4"/>
          <a:srcRect l="775" t="1894" r="900" b="1386"/>
          <a:stretch/>
        </p:blipFill>
        <p:spPr bwMode="auto">
          <a:xfrm>
            <a:off x="5319628" y="2190749"/>
            <a:ext cx="5646122" cy="3584839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Custom 5">
      <a:dk1>
        <a:srgbClr val="000000"/>
      </a:dk1>
      <a:lt1>
        <a:srgbClr val="FFFFFF"/>
      </a:lt1>
      <a:dk2>
        <a:srgbClr val="212121"/>
      </a:dk2>
      <a:lt2>
        <a:srgbClr val="DADADA"/>
      </a:lt2>
      <a:accent1>
        <a:srgbClr val="FF0055"/>
      </a:accent1>
      <a:accent2>
        <a:srgbClr val="9326D7"/>
      </a:accent2>
      <a:accent3>
        <a:srgbClr val="53F6FF"/>
      </a:accent3>
      <a:accent4>
        <a:srgbClr val="9326D7"/>
      </a:accent4>
      <a:accent5>
        <a:srgbClr val="237BFB"/>
      </a:accent5>
      <a:accent6>
        <a:srgbClr val="E9D7E7"/>
      </a:accent6>
      <a:hlink>
        <a:srgbClr val="FFFF00"/>
      </a:hlink>
      <a:folHlink>
        <a:srgbClr val="6BF0CD"/>
      </a:folHlink>
    </a:clrScheme>
    <a:fontScheme name="Custom 60">
      <a:majorFont>
        <a:latin typeface="MS PMincho"/>
        <a:ea typeface=""/>
        <a:cs typeface=""/>
      </a:majorFont>
      <a:minorFont>
        <a:latin typeface="Mangal"/>
        <a:ea typeface=""/>
        <a:cs typeface="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931312_Win32_SL_V3" id="{95AE7881-AB7F-4307-BAFF-D002B22B1082}" vid="{F008C54E-045F-456B-B872-F8E3CAF3103D}"/>
    </a:ext>
  </a:extLst>
</a:theme>
</file>

<file path=ppt/theme/theme2.xml><?xml version="1.0" encoding="utf-8"?>
<a:theme xmlns:a="http://schemas.openxmlformats.org/drawingml/2006/main" name="1_Custom">
  <a:themeElements>
    <a:clrScheme name="Custom 5">
      <a:dk1>
        <a:srgbClr val="000000"/>
      </a:dk1>
      <a:lt1>
        <a:srgbClr val="FFFFFF"/>
      </a:lt1>
      <a:dk2>
        <a:srgbClr val="212121"/>
      </a:dk2>
      <a:lt2>
        <a:srgbClr val="DADADA"/>
      </a:lt2>
      <a:accent1>
        <a:srgbClr val="FF0055"/>
      </a:accent1>
      <a:accent2>
        <a:srgbClr val="9326D7"/>
      </a:accent2>
      <a:accent3>
        <a:srgbClr val="53F6FF"/>
      </a:accent3>
      <a:accent4>
        <a:srgbClr val="9326D7"/>
      </a:accent4>
      <a:accent5>
        <a:srgbClr val="237BFB"/>
      </a:accent5>
      <a:accent6>
        <a:srgbClr val="E9D7E7"/>
      </a:accent6>
      <a:hlink>
        <a:srgbClr val="FFFF00"/>
      </a:hlink>
      <a:folHlink>
        <a:srgbClr val="6BF0CD"/>
      </a:folHlink>
    </a:clrScheme>
    <a:fontScheme name="Custom 60">
      <a:majorFont>
        <a:latin typeface="MS PMincho"/>
        <a:ea typeface="Arial"/>
        <a:cs typeface="Arial"/>
      </a:majorFont>
      <a:minorFont>
        <a:latin typeface="Mangal"/>
        <a:ea typeface="Arial"/>
        <a:cs typeface="Arial"/>
      </a:minorFont>
    </a:fontScheme>
    <a:fmtScheme name="Organic">
      <a:fillStyleLst>
        <a:solidFill>
          <a:schemeClr val="phClr"/>
        </a:solidFill>
        <a:gradFill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8FF914D2A08C74DA5214D3343A4CE59" ma:contentTypeVersion="6" ma:contentTypeDescription="Ein neues Dokument erstellen." ma:contentTypeScope="" ma:versionID="fd2fe085a4a427b89b364528bf45e101">
  <xsd:schema xmlns:xsd="http://www.w3.org/2001/XMLSchema" xmlns:xs="http://www.w3.org/2001/XMLSchema" xmlns:p="http://schemas.microsoft.com/office/2006/metadata/properties" xmlns:ns3="1480e6f1-9650-46fe-a0c5-80ce542967a9" targetNamespace="http://schemas.microsoft.com/office/2006/metadata/properties" ma:root="true" ma:fieldsID="7db0119e5b4ccde28952a0c28c7c04b0" ns3:_="">
    <xsd:import namespace="1480e6f1-9650-46fe-a0c5-80ce542967a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80e6f1-9650-46fe-a0c5-80ce542967a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480e6f1-9650-46fe-a0c5-80ce542967a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52DF44D-EB1C-49D7-BA91-8CB9AB5F68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80e6f1-9650-46fe-a0c5-80ce542967a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296157-C082-4829-A89B-8A5ED50B6587}">
  <ds:schemaRefs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dcmitype/"/>
    <ds:schemaRef ds:uri="1480e6f1-9650-46fe-a0c5-80ce542967a9"/>
  </ds:schemaRefs>
</ds:datastoreItem>
</file>

<file path=customXml/itemProps3.xml><?xml version="1.0" encoding="utf-8"?>
<ds:datastoreItem xmlns:ds="http://schemas.openxmlformats.org/officeDocument/2006/customXml" ds:itemID="{105E4DA4-E494-46AA-9E36-29155C1433E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156</Words>
  <Application>Microsoft Office PowerPoint</Application>
  <PresentationFormat>Widescreen</PresentationFormat>
  <Paragraphs>34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MS PMincho</vt:lpstr>
      <vt:lpstr>Arial</vt:lpstr>
      <vt:lpstr>Calibri</vt:lpstr>
      <vt:lpstr>Century Gothic</vt:lpstr>
      <vt:lpstr>Courier New</vt:lpstr>
      <vt:lpstr>Mangal</vt:lpstr>
      <vt:lpstr>Tahoma</vt:lpstr>
      <vt:lpstr>Custom</vt:lpstr>
      <vt:lpstr>1_Custom</vt:lpstr>
      <vt:lpstr>bring me aiBroad</vt:lpstr>
      <vt:lpstr>how do we help you?</vt:lpstr>
      <vt:lpstr>WE are the first</vt:lpstr>
      <vt:lpstr>PowerPoint Presentation</vt:lpstr>
      <vt:lpstr>Under the Hood</vt:lpstr>
      <vt:lpstr>Let agents take you further - abroad</vt:lpstr>
      <vt:lpstr>Our Team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Grib</dc:creator>
  <cp:lastModifiedBy>TU-Pseudonym 17048884858342553862402277067</cp:lastModifiedBy>
  <cp:revision>148</cp:revision>
  <dcterms:created xsi:type="dcterms:W3CDTF">2025-04-24T04:06:20Z</dcterms:created>
  <dcterms:modified xsi:type="dcterms:W3CDTF">2025-04-24T09:46:12Z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0x010100E8FF914D2A08C74DA5214D3343A4CE59</vt:lpwstr>
  </property>
</Properties>
</file>